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7/5/13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George Washington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There can only be one #1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6" y="0"/>
            <a:ext cx="5287463" cy="57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Whiskey Rebellion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047" r="-14047"/>
          <a:stretch>
            <a:fillRect/>
          </a:stretch>
        </p:blipFill>
        <p:spPr>
          <a:xfrm>
            <a:off x="-792014" y="747127"/>
            <a:ext cx="10739126" cy="5315495"/>
          </a:xfrm>
        </p:spPr>
      </p:pic>
    </p:spTree>
    <p:extLst>
      <p:ext uri="{BB962C8B-B14F-4D97-AF65-F5344CB8AC3E}">
        <p14:creationId xmlns:p14="http://schemas.microsoft.com/office/powerpoint/2010/main" val="270132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Ponder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621049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Economy</a:t>
            </a:r>
            <a:r>
              <a:rPr lang="en-US" dirty="0" smtClean="0"/>
              <a:t>: Discuss </a:t>
            </a:r>
            <a:r>
              <a:rPr lang="en-US" dirty="0"/>
              <a:t>Hamilton's economic policy. How did it differ with Madison's</a:t>
            </a:r>
            <a:r>
              <a:rPr lang="en-US" dirty="0" smtClean="0"/>
              <a:t>? How </a:t>
            </a:r>
            <a:r>
              <a:rPr lang="en-US" dirty="0"/>
              <a:t>did different regions of the country view the plan</a:t>
            </a:r>
            <a:r>
              <a:rPr lang="en-US" dirty="0" smtClean="0"/>
              <a:t>?</a:t>
            </a:r>
          </a:p>
          <a:p>
            <a:r>
              <a:rPr lang="en-US" b="1" u="sng" dirty="0" smtClean="0"/>
              <a:t>Foreign Policy</a:t>
            </a:r>
            <a:r>
              <a:rPr lang="en-US" dirty="0" smtClean="0"/>
              <a:t>: What </a:t>
            </a:r>
            <a:r>
              <a:rPr lang="en-US" dirty="0"/>
              <a:t>was Washington's view on foreign affairs? Explain how differences </a:t>
            </a:r>
            <a:r>
              <a:rPr lang="en-US" dirty="0" smtClean="0"/>
              <a:t>concerning </a:t>
            </a:r>
            <a:r>
              <a:rPr lang="en-US" dirty="0"/>
              <a:t>support for the French Revolution, foreign policy issues </a:t>
            </a:r>
            <a:r>
              <a:rPr lang="en-US" dirty="0" smtClean="0"/>
              <a:t>and immigration </a:t>
            </a:r>
            <a:r>
              <a:rPr lang="en-US" dirty="0"/>
              <a:t>contributed to the emergence of </a:t>
            </a:r>
            <a:r>
              <a:rPr lang="en-US" dirty="0" smtClean="0"/>
              <a:t>an organized </a:t>
            </a:r>
            <a:r>
              <a:rPr lang="en-US" dirty="0"/>
              <a:t>opposition </a:t>
            </a:r>
            <a:r>
              <a:rPr lang="en-US" dirty="0" smtClean="0"/>
              <a:t>party led </a:t>
            </a:r>
            <a:r>
              <a:rPr lang="en-US" dirty="0"/>
              <a:t>by Jefferson and Madison</a:t>
            </a:r>
            <a:r>
              <a:rPr lang="en-US" dirty="0" smtClean="0"/>
              <a:t>.</a:t>
            </a:r>
          </a:p>
          <a:p>
            <a:r>
              <a:rPr lang="en-US" b="1" u="sng" dirty="0" smtClean="0"/>
              <a:t>Parties</a:t>
            </a:r>
            <a:r>
              <a:rPr lang="en-US" dirty="0" smtClean="0"/>
              <a:t>: </a:t>
            </a:r>
            <a:r>
              <a:rPr lang="en-US" dirty="0"/>
              <a:t>Identify the major planks of both the Federalist and Republican platform. </a:t>
            </a:r>
            <a:r>
              <a:rPr lang="en-US" dirty="0" smtClean="0"/>
              <a:t>To what </a:t>
            </a:r>
            <a:r>
              <a:rPr lang="en-US" dirty="0"/>
              <a:t>extent does the social and economic status of the leadership of each of </a:t>
            </a:r>
            <a:r>
              <a:rPr lang="en-US" dirty="0" smtClean="0"/>
              <a:t>the two </a:t>
            </a:r>
            <a:r>
              <a:rPr lang="en-US" dirty="0"/>
              <a:t>parties reflect their membership? Who would be most likely to support </a:t>
            </a:r>
            <a:r>
              <a:rPr lang="en-US" dirty="0" smtClean="0"/>
              <a:t>the Federalists</a:t>
            </a:r>
            <a:r>
              <a:rPr lang="en-US" dirty="0"/>
              <a:t>? The Republicans?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4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Economy: </a:t>
            </a:r>
            <a:r>
              <a:rPr lang="en-US" dirty="0" smtClean="0"/>
              <a:t>Hamilton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</a:t>
            </a:r>
            <a:r>
              <a:rPr lang="en-US" dirty="0" smtClean="0"/>
              <a:t>ay </a:t>
            </a:r>
            <a:r>
              <a:rPr lang="en-US" dirty="0"/>
              <a:t>foreign and domestic debt at face value; </a:t>
            </a:r>
            <a:r>
              <a:rPr lang="en-US" dirty="0" smtClean="0"/>
              <a:t>repaid </a:t>
            </a:r>
            <a:r>
              <a:rPr lang="en-US" dirty="0"/>
              <a:t>at 4 %</a:t>
            </a:r>
          </a:p>
          <a:p>
            <a:r>
              <a:rPr lang="en-US" dirty="0"/>
              <a:t>C</a:t>
            </a:r>
            <a:r>
              <a:rPr lang="en-US" dirty="0" smtClean="0"/>
              <a:t>entral </a:t>
            </a:r>
            <a:r>
              <a:rPr lang="en-US" dirty="0" err="1" smtClean="0"/>
              <a:t>gov.</a:t>
            </a:r>
            <a:r>
              <a:rPr lang="en-US" dirty="0" smtClean="0"/>
              <a:t> </a:t>
            </a:r>
            <a:r>
              <a:rPr lang="en-US" dirty="0"/>
              <a:t>assumes state debt (problem b/c some states (VA, MD, NC, GA) had already repaid their </a:t>
            </a:r>
            <a:r>
              <a:rPr lang="en-US" dirty="0" smtClean="0"/>
              <a:t>debts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taxed </a:t>
            </a:r>
            <a:r>
              <a:rPr lang="en-US" dirty="0"/>
              <a:t>twice to help repay other states' debts)</a:t>
            </a:r>
          </a:p>
          <a:p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</a:t>
            </a:r>
            <a:r>
              <a:rPr lang="en-US" dirty="0" smtClean="0"/>
              <a:t>industry: </a:t>
            </a:r>
            <a:r>
              <a:rPr lang="en-US" dirty="0"/>
              <a:t>assumption and </a:t>
            </a:r>
            <a:r>
              <a:rPr lang="en-US" dirty="0" smtClean="0"/>
              <a:t>funding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allows </a:t>
            </a:r>
            <a:r>
              <a:rPr lang="en-US" dirty="0"/>
              <a:t>wealthy in state to provide capital to industry</a:t>
            </a:r>
          </a:p>
          <a:p>
            <a:r>
              <a:rPr lang="en-US" dirty="0"/>
              <a:t>C</a:t>
            </a:r>
            <a:r>
              <a:rPr lang="en-US" dirty="0" smtClean="0"/>
              <a:t>reation </a:t>
            </a:r>
            <a:r>
              <a:rPr lang="en-US" dirty="0"/>
              <a:t>of a national </a:t>
            </a:r>
            <a:r>
              <a:rPr lang="en-US" dirty="0" smtClean="0"/>
              <a:t>bank: largely </a:t>
            </a:r>
            <a:r>
              <a:rPr lang="en-US" dirty="0"/>
              <a:t>funded by the central </a:t>
            </a:r>
            <a:r>
              <a:rPr lang="en-US" dirty="0" err="1" smtClean="0"/>
              <a:t>gov.</a:t>
            </a:r>
            <a:r>
              <a:rPr lang="en-US" dirty="0" smtClean="0"/>
              <a:t> </a:t>
            </a:r>
            <a:r>
              <a:rPr lang="en-US" dirty="0"/>
              <a:t>and wealthy investors; strengthen </a:t>
            </a:r>
            <a:r>
              <a:rPr lang="en-US" dirty="0" err="1" smtClean="0"/>
              <a:t>gov.</a:t>
            </a:r>
            <a:r>
              <a:rPr lang="en-US" dirty="0" smtClean="0"/>
              <a:t> </a:t>
            </a:r>
            <a:r>
              <a:rPr lang="en-US" dirty="0"/>
              <a:t>trust, credit, standardize money</a:t>
            </a:r>
          </a:p>
          <a:p>
            <a:r>
              <a:rPr lang="en-US" dirty="0"/>
              <a:t>E. </a:t>
            </a:r>
            <a:r>
              <a:rPr lang="en-US" i="1" dirty="0" smtClean="0"/>
              <a:t>Loose</a:t>
            </a:r>
            <a:r>
              <a:rPr lang="en-US" dirty="0" smtClean="0"/>
              <a:t> interpretation; "</a:t>
            </a:r>
            <a:r>
              <a:rPr lang="en-US" dirty="0"/>
              <a:t>necessary and proper"</a:t>
            </a:r>
          </a:p>
          <a:p>
            <a:r>
              <a:rPr lang="en-US" dirty="0"/>
              <a:t>F. </a:t>
            </a:r>
            <a:r>
              <a:rPr lang="en-US" dirty="0" smtClean="0"/>
              <a:t>Protective tariffs: not </a:t>
            </a:r>
            <a:r>
              <a:rPr lang="en-US" dirty="0"/>
              <a:t>allowed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21" y="4746124"/>
            <a:ext cx="4819635" cy="2111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4256" y="5678691"/>
            <a:ext cx="162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He’s on money.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Economy: Madison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ay </a:t>
            </a:r>
            <a:r>
              <a:rPr lang="en-US" dirty="0"/>
              <a:t>some to current owners of cert. And some to original </a:t>
            </a:r>
            <a:r>
              <a:rPr lang="en-US" dirty="0" smtClean="0"/>
              <a:t>owners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would </a:t>
            </a:r>
            <a:r>
              <a:rPr lang="en-US" dirty="0"/>
              <a:t>ruin the trust in the good faith of the US in restoring credit</a:t>
            </a:r>
          </a:p>
          <a:p>
            <a:r>
              <a:rPr lang="en-US" i="1" dirty="0" smtClean="0"/>
              <a:t>Strict</a:t>
            </a:r>
            <a:r>
              <a:rPr lang="en-US" dirty="0" smtClean="0"/>
              <a:t> interpretation </a:t>
            </a:r>
            <a:r>
              <a:rPr lang="en-US" dirty="0"/>
              <a:t>of </a:t>
            </a:r>
            <a:r>
              <a:rPr lang="en-US" dirty="0" smtClean="0"/>
              <a:t>Constitution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48" y="2774947"/>
            <a:ext cx="3365939" cy="4100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8587" y="5339589"/>
            <a:ext cx="2620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he got to be president.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Compromise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ill </a:t>
            </a:r>
            <a:r>
              <a:rPr lang="en-US" dirty="0"/>
              <a:t>that provided both funding of national debt and assumption of state debts (VA, MD, </a:t>
            </a:r>
            <a:r>
              <a:rPr lang="en-US" dirty="0" err="1" smtClean="0"/>
              <a:t>etc.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err="1" smtClean="0"/>
              <a:t>partial</a:t>
            </a:r>
            <a:r>
              <a:rPr lang="en-US" dirty="0" smtClean="0"/>
              <a:t> </a:t>
            </a:r>
            <a:r>
              <a:rPr lang="en-US" dirty="0"/>
              <a:t>payment)</a:t>
            </a:r>
          </a:p>
          <a:p>
            <a:r>
              <a:rPr lang="en-US" dirty="0" smtClean="0"/>
              <a:t>Capital </a:t>
            </a:r>
            <a:r>
              <a:rPr lang="en-US" dirty="0"/>
              <a:t>moved to </a:t>
            </a:r>
            <a:r>
              <a:rPr lang="en-US" dirty="0" smtClean="0"/>
              <a:t>Washington, </a:t>
            </a:r>
            <a:r>
              <a:rPr lang="en-US" dirty="0"/>
              <a:t>DC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92" y="2775034"/>
            <a:ext cx="7851857" cy="40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5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 smtClean="0"/>
              <a:t>Jefferson</a:t>
            </a:r>
            <a:r>
              <a:rPr lang="en-US" dirty="0" smtClean="0"/>
              <a:t> – sides </a:t>
            </a:r>
            <a:r>
              <a:rPr lang="en-US" dirty="0"/>
              <a:t>w/ France during French Revolution; treaties made w/ French nation and still binding; US shouldn’t declare neutrality but remain neutral</a:t>
            </a:r>
          </a:p>
          <a:p>
            <a:r>
              <a:rPr lang="en-US" b="1" u="sng" dirty="0" smtClean="0"/>
              <a:t>Hamilton</a:t>
            </a:r>
            <a:r>
              <a:rPr lang="en-US" dirty="0" smtClean="0"/>
              <a:t> – sides </a:t>
            </a:r>
            <a:r>
              <a:rPr lang="en-US" dirty="0"/>
              <a:t>w/ England; wanted to scrap previous alliance w/ French (new govt., new rules), should refuse </a:t>
            </a:r>
            <a:r>
              <a:rPr lang="en-US" b="1" dirty="0"/>
              <a:t>Edmond </a:t>
            </a:r>
            <a:r>
              <a:rPr lang="en-US" b="1" dirty="0" smtClean="0"/>
              <a:t>Genet</a:t>
            </a:r>
            <a:r>
              <a:rPr lang="en-US" b="1" dirty="0"/>
              <a:t> </a:t>
            </a:r>
            <a:r>
              <a:rPr lang="en-US" dirty="0" smtClean="0"/>
              <a:t>(French </a:t>
            </a:r>
            <a:r>
              <a:rPr lang="en-US" dirty="0"/>
              <a:t>foreign </a:t>
            </a:r>
            <a:r>
              <a:rPr lang="en-US" dirty="0" smtClean="0"/>
              <a:t>minister)</a:t>
            </a:r>
            <a:endParaRPr lang="en-US" dirty="0"/>
          </a:p>
          <a:p>
            <a:r>
              <a:rPr lang="en-US" dirty="0" smtClean="0"/>
              <a:t>Washington </a:t>
            </a:r>
            <a:r>
              <a:rPr lang="en-US" dirty="0"/>
              <a:t>proclaims neutrality to US </a:t>
            </a:r>
            <a:r>
              <a:rPr lang="en-US" dirty="0" smtClean="0"/>
              <a:t>only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  <a:p>
            <a:r>
              <a:rPr lang="en-US" dirty="0" smtClean="0"/>
              <a:t>Genet </a:t>
            </a:r>
            <a:r>
              <a:rPr lang="en-US" dirty="0"/>
              <a:t>overextended his duties and Washington demanded his recall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48" y="4611144"/>
            <a:ext cx="1872379" cy="2246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3539" y="5560157"/>
            <a:ext cx="176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Get Out, Genet!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875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 </a:t>
            </a:r>
            <a:r>
              <a:rPr lang="en-US" dirty="0"/>
              <a:t>signs treaty with Britain in order to appease all sides 	   (</a:t>
            </a:r>
            <a:r>
              <a:rPr lang="en-US" b="1" dirty="0"/>
              <a:t>Jay's Treaty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Britain </a:t>
            </a:r>
            <a:r>
              <a:rPr lang="en-US" dirty="0"/>
              <a:t>gets rights to trade freely in American ports in exchange for withdrawing their troops from the </a:t>
            </a:r>
            <a:r>
              <a:rPr lang="en-US" dirty="0" smtClean="0"/>
              <a:t>Northwest</a:t>
            </a:r>
          </a:p>
          <a:p>
            <a:pPr lvl="1"/>
            <a:r>
              <a:rPr lang="en-US" b="1" dirty="0" smtClean="0"/>
              <a:t>impressment</a:t>
            </a:r>
            <a:r>
              <a:rPr lang="en-US" dirty="0" smtClean="0"/>
              <a:t> </a:t>
            </a:r>
            <a:r>
              <a:rPr lang="en-US" dirty="0"/>
              <a:t>remained unsettled</a:t>
            </a:r>
          </a:p>
          <a:p>
            <a:r>
              <a:rPr lang="en-US" b="1" u="sng" dirty="0" smtClean="0"/>
              <a:t>Pinckney's Treaty </a:t>
            </a:r>
            <a:r>
              <a:rPr lang="en-US" dirty="0" smtClean="0"/>
              <a:t>– US </a:t>
            </a:r>
            <a:r>
              <a:rPr lang="en-US" dirty="0"/>
              <a:t>wins from </a:t>
            </a:r>
            <a:r>
              <a:rPr lang="en-US" dirty="0" smtClean="0"/>
              <a:t>Spain</a:t>
            </a:r>
            <a:r>
              <a:rPr lang="en-US" dirty="0"/>
              <a:t> </a:t>
            </a:r>
            <a:r>
              <a:rPr lang="en-US" dirty="0" smtClean="0"/>
              <a:t>– free </a:t>
            </a:r>
            <a:r>
              <a:rPr lang="en-US" dirty="0"/>
              <a:t>navigation of Miss</a:t>
            </a:r>
            <a:r>
              <a:rPr lang="en-US" dirty="0" smtClean="0"/>
              <a:t>. R, </a:t>
            </a:r>
            <a:r>
              <a:rPr lang="en-US" dirty="0"/>
              <a:t>southern boundary at the 31</a:t>
            </a:r>
            <a:r>
              <a:rPr lang="en-US" baseline="30000" dirty="0"/>
              <a:t>st</a:t>
            </a:r>
            <a:r>
              <a:rPr lang="en-US" dirty="0"/>
              <a:t> parallel, western at Miss</a:t>
            </a:r>
            <a:r>
              <a:rPr lang="en-US" dirty="0" smtClean="0"/>
              <a:t>. 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777" y="4615239"/>
            <a:ext cx="1371719" cy="2242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916" r="19365"/>
          <a:stretch/>
        </p:blipFill>
        <p:spPr>
          <a:xfrm>
            <a:off x="5023555" y="4615239"/>
            <a:ext cx="2060222" cy="22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5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Folly of Parties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 </a:t>
            </a:r>
            <a:r>
              <a:rPr lang="en-US" b="1" dirty="0" smtClean="0"/>
              <a:t>Federalists</a:t>
            </a:r>
            <a:r>
              <a:rPr lang="en-US" dirty="0" smtClean="0"/>
              <a:t> </a:t>
            </a:r>
            <a:r>
              <a:rPr lang="en-US" dirty="0"/>
              <a:t>(Hamilton; </a:t>
            </a:r>
            <a:r>
              <a:rPr lang="en-US" i="1" dirty="0"/>
              <a:t>Gazette of the </a:t>
            </a:r>
            <a:r>
              <a:rPr lang="en-US" i="1" dirty="0" smtClean="0"/>
              <a:t>US</a:t>
            </a:r>
            <a:r>
              <a:rPr lang="en-US" i="1" dirty="0"/>
              <a:t> </a:t>
            </a:r>
            <a:r>
              <a:rPr lang="en-US" dirty="0" smtClean="0"/>
              <a:t>–</a:t>
            </a:r>
            <a:r>
              <a:rPr lang="en-US" dirty="0" err="1" smtClean="0"/>
              <a:t>Fenno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b="1" dirty="0" smtClean="0"/>
              <a:t>Democratic</a:t>
            </a:r>
            <a:r>
              <a:rPr lang="en-US" b="1" dirty="0"/>
              <a:t>-Republicans </a:t>
            </a:r>
            <a:r>
              <a:rPr lang="en-US" dirty="0"/>
              <a:t>(Jefferson-</a:t>
            </a:r>
            <a:r>
              <a:rPr lang="en-US" dirty="0" smtClean="0"/>
              <a:t>Madison; </a:t>
            </a:r>
            <a:r>
              <a:rPr lang="en-US" i="1" dirty="0" smtClean="0"/>
              <a:t>National Gazette</a:t>
            </a:r>
            <a:r>
              <a:rPr lang="en-US" dirty="0"/>
              <a:t> </a:t>
            </a:r>
            <a:r>
              <a:rPr lang="en-US" dirty="0" smtClean="0"/>
              <a:t>– Freneau</a:t>
            </a:r>
            <a:r>
              <a:rPr lang="en-US" dirty="0"/>
              <a:t>) </a:t>
            </a:r>
            <a:endParaRPr lang="en-US" dirty="0"/>
          </a:p>
          <a:p>
            <a:r>
              <a:rPr lang="en-US" dirty="0" smtClean="0"/>
              <a:t>Democratic </a:t>
            </a:r>
            <a:r>
              <a:rPr lang="en-US" dirty="0"/>
              <a:t>clubs develop natural opposition to </a:t>
            </a:r>
            <a:r>
              <a:rPr lang="en-US" dirty="0" smtClean="0"/>
              <a:t>issues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popular </a:t>
            </a:r>
            <a:r>
              <a:rPr lang="en-US" dirty="0"/>
              <a:t>support of parties that had  previously existed just in </a:t>
            </a:r>
            <a:r>
              <a:rPr lang="en-US" dirty="0" smtClean="0"/>
              <a:t>politics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imitated </a:t>
            </a:r>
            <a:r>
              <a:rPr lang="en-US" dirty="0"/>
              <a:t>the Jacobin </a:t>
            </a:r>
            <a:r>
              <a:rPr lang="en-US" dirty="0" smtClean="0"/>
              <a:t>society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  <a:p>
            <a:r>
              <a:rPr lang="en-US" b="1" u="sng" dirty="0" smtClean="0"/>
              <a:t>Whiskey Rebellion</a:t>
            </a:r>
            <a:r>
              <a:rPr lang="en-US" dirty="0" smtClean="0"/>
              <a:t> (1794) – put </a:t>
            </a:r>
            <a:r>
              <a:rPr lang="en-US" dirty="0"/>
              <a:t>down by militia sent by </a:t>
            </a:r>
            <a:r>
              <a:rPr lang="en-US" dirty="0" smtClean="0"/>
              <a:t>Washington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Denounces </a:t>
            </a:r>
            <a:r>
              <a:rPr lang="en-US" dirty="0"/>
              <a:t>democratic clubs even though rebellion not started by one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97" y="4724477"/>
            <a:ext cx="3334803" cy="21335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708" y="5173473"/>
            <a:ext cx="573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FFFF"/>
                </a:solidFill>
              </a:rPr>
              <a:t>V. </a:t>
            </a:r>
            <a:endParaRPr lang="en-US" sz="2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47584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499</Words>
  <Application>Microsoft Macintosh PowerPoint</Application>
  <PresentationFormat>On-screen Show (4:3)</PresentationFormat>
  <Paragraphs>41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EdwardsPPT</vt:lpstr>
      <vt:lpstr>George Washington</vt:lpstr>
      <vt:lpstr>Targets</vt:lpstr>
      <vt:lpstr>Questions to Ponder</vt:lpstr>
      <vt:lpstr>The Economy: Hamilton</vt:lpstr>
      <vt:lpstr>The Economy: Madison</vt:lpstr>
      <vt:lpstr>Compromise</vt:lpstr>
      <vt:lpstr>Foreign Policy</vt:lpstr>
      <vt:lpstr>Solutions</vt:lpstr>
      <vt:lpstr>The Folly of Parties</vt:lpstr>
      <vt:lpstr>Whiskey Rebellion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12</cp:revision>
  <dcterms:created xsi:type="dcterms:W3CDTF">2013-07-02T01:42:20Z</dcterms:created>
  <dcterms:modified xsi:type="dcterms:W3CDTF">2013-07-06T13:58:07Z</dcterms:modified>
</cp:coreProperties>
</file>